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30232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963796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түнде</a:t>
            </a:r>
            <a:r>
              <a:rPr lang="ru-RU" sz="1100" dirty="0" smtClean="0">
                <a:solidFill>
                  <a:srgbClr val="000000"/>
                </a:solidFill>
                <a:latin typeface="Times New Roman"/>
              </a:rPr>
              <a:t> </a:t>
            </a:r>
            <a:r>
              <a:rPr lang="ru-RU" sz="1100" dirty="0" err="1" smtClean="0">
                <a:solidFill>
                  <a:srgbClr val="000000"/>
                </a:solidFill>
                <a:latin typeface="Times New Roman"/>
              </a:rPr>
              <a:t>аздаған</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17-19,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28-30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14-16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42021</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7608</cp:revision>
  <cp:lastPrinted>2021-07-01T03:56:27Z</cp:lastPrinted>
  <dcterms:created xsi:type="dcterms:W3CDTF">2018-03-27T06:03:00Z</dcterms:created>
  <dcterms:modified xsi:type="dcterms:W3CDTF">2026-05-15T07:37:49Z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